
<file path=[Content_Types].xml><?xml version="1.0" encoding="utf-8"?>
<Types xmlns="http://schemas.openxmlformats.org/package/2006/content-types">
  <Default Extension="fntdata" ContentType="application/x-fontdata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3"/>
  </p:notesMasterIdLst>
  <p:sldIdLst>
    <p:sldId id="256" r:id="rId2"/>
  </p:sldIdLst>
  <p:sldSz cx="9144000" cy="5143500" type="screen16x9"/>
  <p:notesSz cx="6858000" cy="9144000"/>
  <p:embeddedFontLst>
    <p:embeddedFont>
      <p:font typeface="Open Sans" panose="020B0606030504020204" pitchFamily="34" charset="0"/>
      <p:regular r:id="rId4"/>
      <p:bold r:id="rId5"/>
      <p:italic r:id="rId6"/>
      <p:boldItalic r:id="rId7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8BDE252-6296-4E22-B8BB-490864D592B6}" v="58" dt="2025-09-06T13:08:31.381"/>
    <p1510:client id="{3C8C4004-770E-4E2F-BA85-8CCABA488FA9}" v="2" dt="2025-09-04T18:58:22.051"/>
    <p1510:client id="{480E8A72-ED08-4E57-8503-B47F0BE33DBB}" v="2" dt="2025-09-04T18:57:48.734"/>
    <p1510:client id="{D6461ADC-E2B7-442F-8A82-2A713BF9AF45}" v="2" dt="2025-09-06T14:31:42.633"/>
    <p1510:client id="{EC9D039E-2F30-47A5-AFC3-0E7963CEA481}" v="4" dt="2025-09-04T18:56:51.36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 varScale="1">
        <p:scale>
          <a:sx n="100" d="100"/>
          <a:sy n="100" d="100"/>
        </p:scale>
        <p:origin x="0" y="0"/>
      </p:cViewPr>
      <p:guideLst>
        <p:guide orient="horz" pos="1620"/>
        <p:guide pos="2880"/>
      </p:guideLst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notesMaster" Target="notesMasters/notesMaster1.xml"/><Relationship Id="rId7" Type="http://schemas.openxmlformats.org/officeDocument/2006/relationships/font" Target="fonts/font4.fntdata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3.fntdata"/><Relationship Id="rId11" Type="http://schemas.openxmlformats.org/officeDocument/2006/relationships/tableStyles" Target="tableStyles.xml"/><Relationship Id="rId5" Type="http://schemas.openxmlformats.org/officeDocument/2006/relationships/font" Target="fonts/font2.fntdata"/><Relationship Id="rId10" Type="http://schemas.openxmlformats.org/officeDocument/2006/relationships/theme" Target="theme/theme1.xml"/><Relationship Id="rId4" Type="http://schemas.openxmlformats.org/officeDocument/2006/relationships/font" Target="fonts/font1.fntdata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Utilisateur" userId="IQRR8DH+XMxne7abbYsBEaS9vgUI33S+gkjG4Diy470=" providerId="None" clId="Web-{3C8C4004-770E-4E2F-BA85-8CCABA488FA9}"/>
    <pc:docChg chg="modSld">
      <pc:chgData name="Utilisateur" userId="IQRR8DH+XMxne7abbYsBEaS9vgUI33S+gkjG4Diy470=" providerId="None" clId="Web-{3C8C4004-770E-4E2F-BA85-8CCABA488FA9}" dt="2025-09-04T18:58:22.051" v="1" actId="14100"/>
      <pc:docMkLst>
        <pc:docMk/>
      </pc:docMkLst>
      <pc:sldChg chg="modSp">
        <pc:chgData name="Utilisateur" userId="IQRR8DH+XMxne7abbYsBEaS9vgUI33S+gkjG4Diy470=" providerId="None" clId="Web-{3C8C4004-770E-4E2F-BA85-8CCABA488FA9}" dt="2025-09-04T18:58:22.051" v="1" actId="14100"/>
        <pc:sldMkLst>
          <pc:docMk/>
          <pc:sldMk cId="0" sldId="256"/>
        </pc:sldMkLst>
        <pc:spChg chg="mod">
          <ac:chgData name="Utilisateur" userId="IQRR8DH+XMxne7abbYsBEaS9vgUI33S+gkjG4Diy470=" providerId="None" clId="Web-{3C8C4004-770E-4E2F-BA85-8CCABA488FA9}" dt="2025-09-04T18:58:22.036" v="0" actId="14100"/>
          <ac:spMkLst>
            <pc:docMk/>
            <pc:sldMk cId="0" sldId="256"/>
            <ac:spMk id="54" creationId="{00000000-0000-0000-0000-000000000000}"/>
          </ac:spMkLst>
        </pc:spChg>
        <pc:spChg chg="mod">
          <ac:chgData name="Utilisateur" userId="IQRR8DH+XMxne7abbYsBEaS9vgUI33S+gkjG4Diy470=" providerId="None" clId="Web-{3C8C4004-770E-4E2F-BA85-8CCABA488FA9}" dt="2025-09-04T18:58:22.051" v="1" actId="14100"/>
          <ac:spMkLst>
            <pc:docMk/>
            <pc:sldMk cId="0" sldId="256"/>
            <ac:spMk id="56" creationId="{00000000-0000-0000-0000-000000000000}"/>
          </ac:spMkLst>
        </pc:spChg>
      </pc:sldChg>
    </pc:docChg>
  </pc:docChgLst>
  <pc:docChgLst>
    <pc:chgData name="Utilisateur" userId="IQRR8DH+XMxne7abbYsBEaS9vgUI33S+gkjG4Diy470=" providerId="None" clId="Web-{480E8A72-ED08-4E57-8503-B47F0BE33DBB}"/>
    <pc:docChg chg="modSld">
      <pc:chgData name="Utilisateur" userId="IQRR8DH+XMxne7abbYsBEaS9vgUI33S+gkjG4Diy470=" providerId="None" clId="Web-{480E8A72-ED08-4E57-8503-B47F0BE33DBB}" dt="2025-09-04T18:57:48.734" v="1" actId="14100"/>
      <pc:docMkLst>
        <pc:docMk/>
      </pc:docMkLst>
      <pc:sldChg chg="modSp">
        <pc:chgData name="Utilisateur" userId="IQRR8DH+XMxne7abbYsBEaS9vgUI33S+gkjG4Diy470=" providerId="None" clId="Web-{480E8A72-ED08-4E57-8503-B47F0BE33DBB}" dt="2025-09-04T18:57:48.734" v="1" actId="14100"/>
        <pc:sldMkLst>
          <pc:docMk/>
          <pc:sldMk cId="0" sldId="256"/>
        </pc:sldMkLst>
        <pc:spChg chg="mod">
          <ac:chgData name="Utilisateur" userId="IQRR8DH+XMxne7abbYsBEaS9vgUI33S+gkjG4Diy470=" providerId="None" clId="Web-{480E8A72-ED08-4E57-8503-B47F0BE33DBB}" dt="2025-09-04T18:57:48.734" v="0" actId="14100"/>
          <ac:spMkLst>
            <pc:docMk/>
            <pc:sldMk cId="0" sldId="256"/>
            <ac:spMk id="55" creationId="{00000000-0000-0000-0000-000000000000}"/>
          </ac:spMkLst>
        </pc:spChg>
        <pc:spChg chg="mod">
          <ac:chgData name="Utilisateur" userId="IQRR8DH+XMxne7abbYsBEaS9vgUI33S+gkjG4Diy470=" providerId="None" clId="Web-{480E8A72-ED08-4E57-8503-B47F0BE33DBB}" dt="2025-09-04T18:57:48.734" v="1" actId="14100"/>
          <ac:spMkLst>
            <pc:docMk/>
            <pc:sldMk cId="0" sldId="256"/>
            <ac:spMk id="57" creationId="{00000000-0000-0000-0000-000000000000}"/>
          </ac:spMkLst>
        </pc:spChg>
      </pc:sldChg>
    </pc:docChg>
  </pc:docChgLst>
  <pc:docChgLst>
    <pc:chgData name="Utilisateur" userId="IQRR8DH+XMxne7abbYsBEaS9vgUI33S+gkjG4Diy470=" providerId="None" clId="Web-{08BDE252-6296-4E22-B8BB-490864D592B6}"/>
    <pc:docChg chg="modSld">
      <pc:chgData name="Utilisateur" userId="IQRR8DH+XMxne7abbYsBEaS9vgUI33S+gkjG4Diy470=" providerId="None" clId="Web-{08BDE252-6296-4E22-B8BB-490864D592B6}" dt="2025-09-06T13:08:31.381" v="49" actId="14100"/>
      <pc:docMkLst>
        <pc:docMk/>
      </pc:docMkLst>
      <pc:sldChg chg="addSp delSp modSp">
        <pc:chgData name="Utilisateur" userId="IQRR8DH+XMxne7abbYsBEaS9vgUI33S+gkjG4Diy470=" providerId="None" clId="Web-{08BDE252-6296-4E22-B8BB-490864D592B6}" dt="2025-09-06T13:08:31.381" v="49" actId="14100"/>
        <pc:sldMkLst>
          <pc:docMk/>
          <pc:sldMk cId="0" sldId="256"/>
        </pc:sldMkLst>
        <pc:spChg chg="add del mod">
          <ac:chgData name="Utilisateur" userId="IQRR8DH+XMxne7abbYsBEaS9vgUI33S+gkjG4Diy470=" providerId="None" clId="Web-{08BDE252-6296-4E22-B8BB-490864D592B6}" dt="2025-09-06T13:07:57.974" v="40"/>
          <ac:spMkLst>
            <pc:docMk/>
            <pc:sldMk cId="0" sldId="256"/>
            <ac:spMk id="2" creationId="{9D1FEC4C-7FDD-16F4-FDC8-64726D6F60F7}"/>
          </ac:spMkLst>
        </pc:spChg>
        <pc:spChg chg="mod">
          <ac:chgData name="Utilisateur" userId="IQRR8DH+XMxne7abbYsBEaS9vgUI33S+gkjG4Diy470=" providerId="None" clId="Web-{08BDE252-6296-4E22-B8BB-490864D592B6}" dt="2025-09-06T13:06:40.706" v="8" actId="20577"/>
          <ac:spMkLst>
            <pc:docMk/>
            <pc:sldMk cId="0" sldId="256"/>
            <ac:spMk id="54" creationId="{00000000-0000-0000-0000-000000000000}"/>
          </ac:spMkLst>
        </pc:spChg>
        <pc:spChg chg="mod">
          <ac:chgData name="Utilisateur" userId="IQRR8DH+XMxne7abbYsBEaS9vgUI33S+gkjG4Diy470=" providerId="None" clId="Web-{08BDE252-6296-4E22-B8BB-490864D592B6}" dt="2025-09-06T13:07:02.941" v="24" actId="20577"/>
          <ac:spMkLst>
            <pc:docMk/>
            <pc:sldMk cId="0" sldId="256"/>
            <ac:spMk id="55" creationId="{00000000-0000-0000-0000-000000000000}"/>
          </ac:spMkLst>
        </pc:spChg>
        <pc:spChg chg="add del mod">
          <ac:chgData name="Utilisateur" userId="IQRR8DH+XMxne7abbYsBEaS9vgUI33S+gkjG4Diy470=" providerId="None" clId="Web-{08BDE252-6296-4E22-B8BB-490864D592B6}" dt="2025-09-06T13:08:23.584" v="48" actId="20577"/>
          <ac:spMkLst>
            <pc:docMk/>
            <pc:sldMk cId="0" sldId="256"/>
            <ac:spMk id="56" creationId="{00000000-0000-0000-0000-000000000000}"/>
          </ac:spMkLst>
        </pc:spChg>
        <pc:spChg chg="mod">
          <ac:chgData name="Utilisateur" userId="IQRR8DH+XMxne7abbYsBEaS9vgUI33S+gkjG4Diy470=" providerId="None" clId="Web-{08BDE252-6296-4E22-B8BB-490864D592B6}" dt="2025-09-06T13:08:31.381" v="49" actId="14100"/>
          <ac:spMkLst>
            <pc:docMk/>
            <pc:sldMk cId="0" sldId="256"/>
            <ac:spMk id="57" creationId="{00000000-0000-0000-0000-000000000000}"/>
          </ac:spMkLst>
        </pc:spChg>
      </pc:sldChg>
    </pc:docChg>
  </pc:docChgLst>
  <pc:docChgLst>
    <pc:chgData name="Utilisateur" userId="IQRR8DH+XMxne7abbYsBEaS9vgUI33S+gkjG4Diy470=" providerId="None" clId="Web-{D6461ADC-E2B7-442F-8A82-2A713BF9AF45}"/>
    <pc:docChg chg="modSld">
      <pc:chgData name="Utilisateur" userId="IQRR8DH+XMxne7abbYsBEaS9vgUI33S+gkjG4Diy470=" providerId="None" clId="Web-{D6461ADC-E2B7-442F-8A82-2A713BF9AF45}" dt="2025-09-06T14:31:42.633" v="1" actId="20577"/>
      <pc:docMkLst>
        <pc:docMk/>
      </pc:docMkLst>
      <pc:sldChg chg="modSp">
        <pc:chgData name="Utilisateur" userId="IQRR8DH+XMxne7abbYsBEaS9vgUI33S+gkjG4Diy470=" providerId="None" clId="Web-{D6461ADC-E2B7-442F-8A82-2A713BF9AF45}" dt="2025-09-06T14:31:42.633" v="1" actId="20577"/>
        <pc:sldMkLst>
          <pc:docMk/>
          <pc:sldMk cId="0" sldId="256"/>
        </pc:sldMkLst>
        <pc:spChg chg="mod">
          <ac:chgData name="Utilisateur" userId="IQRR8DH+XMxne7abbYsBEaS9vgUI33S+gkjG4Diy470=" providerId="None" clId="Web-{D6461ADC-E2B7-442F-8A82-2A713BF9AF45}" dt="2025-09-06T14:31:42.633" v="1" actId="20577"/>
          <ac:spMkLst>
            <pc:docMk/>
            <pc:sldMk cId="0" sldId="256"/>
            <ac:spMk id="56" creationId="{00000000-0000-0000-0000-000000000000}"/>
          </ac:spMkLst>
        </pc:spChg>
        <pc:spChg chg="mod">
          <ac:chgData name="Utilisateur" userId="IQRR8DH+XMxne7abbYsBEaS9vgUI33S+gkjG4Diy470=" providerId="None" clId="Web-{D6461ADC-E2B7-442F-8A82-2A713BF9AF45}" dt="2025-09-06T14:31:38.148" v="0" actId="20577"/>
          <ac:spMkLst>
            <pc:docMk/>
            <pc:sldMk cId="0" sldId="256"/>
            <ac:spMk id="57" creationId="{00000000-0000-0000-0000-000000000000}"/>
          </ac:spMkLst>
        </pc:spChg>
      </pc:sldChg>
    </pc:docChg>
  </pc:docChgLst>
  <pc:docChgLst>
    <pc:chgData clId="Web-{E002B09B-5FC1-4646-9D03-4B3A6BC074F4}"/>
    <pc:docChg chg="modSld">
      <pc:chgData name="" userId="" providerId="" clId="Web-{E002B09B-5FC1-4646-9D03-4B3A6BC074F4}" dt="2025-09-03T12:47:38.726" v="0" actId="20577"/>
      <pc:docMkLst>
        <pc:docMk/>
      </pc:docMkLst>
      <pc:sldChg chg="modSp">
        <pc:chgData name="" userId="" providerId="" clId="Web-{E002B09B-5FC1-4646-9D03-4B3A6BC074F4}" dt="2025-09-03T12:47:38.726" v="0" actId="20577"/>
        <pc:sldMkLst>
          <pc:docMk/>
          <pc:sldMk cId="0" sldId="256"/>
        </pc:sldMkLst>
        <pc:spChg chg="mod">
          <ac:chgData name="" userId="" providerId="" clId="Web-{E002B09B-5FC1-4646-9D03-4B3A6BC074F4}" dt="2025-09-03T12:47:38.726" v="0" actId="20577"/>
          <ac:spMkLst>
            <pc:docMk/>
            <pc:sldMk cId="0" sldId="256"/>
            <ac:spMk id="56" creationId="{00000000-0000-0000-0000-000000000000}"/>
          </ac:spMkLst>
        </pc:spChg>
      </pc:sldChg>
    </pc:docChg>
  </pc:docChgLst>
  <pc:docChgLst>
    <pc:chgData name="Utilisateur" userId="IQRR8DH+XMxne7abbYsBEaS9vgUI33S+gkjG4Diy470=" providerId="None" clId="Web-{EC9D039E-2F30-47A5-AFC3-0E7963CEA481}"/>
    <pc:docChg chg="modSld">
      <pc:chgData name="Utilisateur" userId="IQRR8DH+XMxne7abbYsBEaS9vgUI33S+gkjG4Diy470=" providerId="None" clId="Web-{EC9D039E-2F30-47A5-AFC3-0E7963CEA481}" dt="2025-09-04T18:56:51.368" v="3" actId="14100"/>
      <pc:docMkLst>
        <pc:docMk/>
      </pc:docMkLst>
      <pc:sldChg chg="modSp">
        <pc:chgData name="Utilisateur" userId="IQRR8DH+XMxne7abbYsBEaS9vgUI33S+gkjG4Diy470=" providerId="None" clId="Web-{EC9D039E-2F30-47A5-AFC3-0E7963CEA481}" dt="2025-09-04T18:56:51.368" v="3" actId="14100"/>
        <pc:sldMkLst>
          <pc:docMk/>
          <pc:sldMk cId="0" sldId="256"/>
        </pc:sldMkLst>
        <pc:spChg chg="mod">
          <ac:chgData name="Utilisateur" userId="IQRR8DH+XMxne7abbYsBEaS9vgUI33S+gkjG4Diy470=" providerId="None" clId="Web-{EC9D039E-2F30-47A5-AFC3-0E7963CEA481}" dt="2025-09-04T18:56:51.353" v="2" actId="14100"/>
          <ac:spMkLst>
            <pc:docMk/>
            <pc:sldMk cId="0" sldId="256"/>
            <ac:spMk id="54" creationId="{00000000-0000-0000-0000-000000000000}"/>
          </ac:spMkLst>
        </pc:spChg>
        <pc:spChg chg="mod">
          <ac:chgData name="Utilisateur" userId="IQRR8DH+XMxne7abbYsBEaS9vgUI33S+gkjG4Diy470=" providerId="None" clId="Web-{EC9D039E-2F30-47A5-AFC3-0E7963CEA481}" dt="2025-09-04T18:56:44.353" v="0" actId="14100"/>
          <ac:spMkLst>
            <pc:docMk/>
            <pc:sldMk cId="0" sldId="256"/>
            <ac:spMk id="55" creationId="{00000000-0000-0000-0000-000000000000}"/>
          </ac:spMkLst>
        </pc:spChg>
        <pc:spChg chg="mod">
          <ac:chgData name="Utilisateur" userId="IQRR8DH+XMxne7abbYsBEaS9vgUI33S+gkjG4Diy470=" providerId="None" clId="Web-{EC9D039E-2F30-47A5-AFC3-0E7963CEA481}" dt="2025-09-04T18:56:51.368" v="3" actId="14100"/>
          <ac:spMkLst>
            <pc:docMk/>
            <pc:sldMk cId="0" sldId="256"/>
            <ac:spMk id="56" creationId="{00000000-0000-0000-0000-000000000000}"/>
          </ac:spMkLst>
        </pc:spChg>
        <pc:spChg chg="mod">
          <ac:chgData name="Utilisateur" userId="IQRR8DH+XMxne7abbYsBEaS9vgUI33S+gkjG4Diy470=" providerId="None" clId="Web-{EC9D039E-2F30-47A5-AFC3-0E7963CEA481}" dt="2025-09-04T18:56:44.368" v="1" actId="14100"/>
          <ac:spMkLst>
            <pc:docMk/>
            <pc:sldMk cId="0" sldId="256"/>
            <ac:spMk id="57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‹N°›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‹N°›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/>
          <p:nvPr/>
        </p:nvSpPr>
        <p:spPr>
          <a:xfrm>
            <a:off x="695799" y="140125"/>
            <a:ext cx="3796051" cy="400800"/>
          </a:xfrm>
          <a:prstGeom prst="roundRect">
            <a:avLst>
              <a:gd name="adj" fmla="val 26207"/>
            </a:avLst>
          </a:prstGeom>
          <a:solidFill>
            <a:srgbClr val="F7C175"/>
          </a:solidFill>
          <a:ln>
            <a:noFill/>
          </a:ln>
        </p:spPr>
        <p:txBody>
          <a:bodyPr spcFirstLastPara="1" wrap="square" lIns="98900" tIns="39550" rIns="98900" bIns="3955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r" sz="1200" dirty="0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Place</a:t>
            </a:r>
          </a:p>
        </p:txBody>
      </p:sp>
      <p:sp>
        <p:nvSpPr>
          <p:cNvPr id="55" name="Google Shape;55;p13"/>
          <p:cNvSpPr/>
          <p:nvPr/>
        </p:nvSpPr>
        <p:spPr>
          <a:xfrm>
            <a:off x="4626376" y="140125"/>
            <a:ext cx="3796051" cy="400800"/>
          </a:xfrm>
          <a:prstGeom prst="roundRect">
            <a:avLst>
              <a:gd name="adj" fmla="val 30309"/>
            </a:avLst>
          </a:prstGeom>
          <a:solidFill>
            <a:srgbClr val="E46868"/>
          </a:solidFill>
          <a:ln>
            <a:noFill/>
          </a:ln>
        </p:spPr>
        <p:txBody>
          <a:bodyPr spcFirstLastPara="1" wrap="square" lIns="98900" tIns="39550" rIns="98900" bIns="3955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fr" sz="1200" dirty="0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rPr>
              <a:t>Action</a:t>
            </a:r>
            <a:endParaRPr lang="fr" sz="1200" dirty="0" err="1">
              <a:solidFill>
                <a:schemeClr val="lt1"/>
              </a:solidFill>
              <a:latin typeface="Open Sans"/>
              <a:ea typeface="Open Sans"/>
              <a:cs typeface="Open Sans"/>
            </a:endParaRPr>
          </a:p>
        </p:txBody>
      </p:sp>
      <p:sp>
        <p:nvSpPr>
          <p:cNvPr id="56" name="Google Shape;56;p13"/>
          <p:cNvSpPr/>
          <p:nvPr/>
        </p:nvSpPr>
        <p:spPr>
          <a:xfrm>
            <a:off x="695799" y="680975"/>
            <a:ext cx="3796051" cy="4303800"/>
          </a:xfrm>
          <a:prstGeom prst="roundRect">
            <a:avLst>
              <a:gd name="adj" fmla="val 16667"/>
            </a:avLst>
          </a:prstGeom>
          <a:noFill/>
          <a:ln w="19050" cap="flat" cmpd="sng">
            <a:solidFill>
              <a:srgbClr val="F7C175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8900" tIns="39550" rIns="98900" bIns="39550" anchor="t" anchorCtr="0">
            <a:noAutofit/>
          </a:bodyPr>
          <a:lstStyle/>
          <a:p>
            <a:pPr marL="171450" marR="0" lvl="0" indent="-17145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har char="•"/>
            </a:pPr>
            <a:r>
              <a:rPr lang="fr" sz="1200" err="1">
                <a:latin typeface="Open Sans"/>
                <a:ea typeface="Open Sans"/>
                <a:cs typeface="Open Sans"/>
              </a:rPr>
              <a:t>Bedroom</a:t>
            </a:r>
            <a:endParaRPr lang="fr-FR"/>
          </a:p>
          <a:p>
            <a:pPr marL="171450" indent="-171450">
              <a:lnSpc>
                <a:spcPct val="150000"/>
              </a:lnSpc>
              <a:buChar char="•"/>
            </a:pPr>
            <a:r>
              <a:rPr lang="fr" sz="1200" dirty="0">
                <a:latin typeface="Open Sans"/>
                <a:ea typeface="Open Sans"/>
                <a:cs typeface="Open Sans"/>
              </a:rPr>
              <a:t>...</a:t>
            </a:r>
          </a:p>
        </p:txBody>
      </p:sp>
      <p:sp>
        <p:nvSpPr>
          <p:cNvPr id="57" name="Google Shape;57;p13"/>
          <p:cNvSpPr/>
          <p:nvPr/>
        </p:nvSpPr>
        <p:spPr>
          <a:xfrm>
            <a:off x="4590657" y="678200"/>
            <a:ext cx="3831769" cy="4306650"/>
          </a:xfrm>
          <a:prstGeom prst="roundRect">
            <a:avLst>
              <a:gd name="adj" fmla="val 16667"/>
            </a:avLst>
          </a:prstGeom>
          <a:noFill/>
          <a:ln w="19050" cap="flat" cmpd="sng">
            <a:solidFill>
              <a:srgbClr val="E46868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8900" tIns="39550" rIns="98900" bIns="39550" anchor="t" anchorCtr="0">
            <a:noAutofit/>
          </a:bodyPr>
          <a:lstStyle/>
          <a:p>
            <a:pPr marL="171450" indent="-171450">
              <a:lnSpc>
                <a:spcPct val="150000"/>
              </a:lnSpc>
              <a:buSzPts val="1200"/>
              <a:buFont typeface="Arial"/>
              <a:buChar char="•"/>
            </a:pPr>
            <a:r>
              <a:rPr lang="fr" sz="1200" err="1">
                <a:latin typeface="Open Sans"/>
                <a:ea typeface="Open Sans"/>
                <a:cs typeface="Open Sans"/>
                <a:sym typeface="Open Sans"/>
              </a:rPr>
              <a:t>Applying</a:t>
            </a:r>
            <a:r>
              <a:rPr lang="fr" sz="1200" dirty="0"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fr" sz="1200" err="1">
                <a:latin typeface="Open Sans"/>
                <a:ea typeface="Open Sans"/>
                <a:cs typeface="Open Sans"/>
                <a:sym typeface="Open Sans"/>
              </a:rPr>
              <a:t>make</a:t>
            </a:r>
            <a:r>
              <a:rPr lang="fr" sz="1200">
                <a:latin typeface="Open Sans"/>
                <a:ea typeface="Open Sans"/>
                <a:cs typeface="Open Sans"/>
                <a:sym typeface="Open Sans"/>
              </a:rPr>
              <a:t> up</a:t>
            </a:r>
            <a:endParaRPr lang="fr-FR">
              <a:ea typeface="Open Sans"/>
            </a:endParaRPr>
          </a:p>
          <a:p>
            <a:pPr marL="171450" indent="-171450">
              <a:lnSpc>
                <a:spcPct val="150000"/>
              </a:lnSpc>
              <a:buSzPts val="1200"/>
              <a:buFont typeface="Arial"/>
              <a:buChar char="•"/>
            </a:pPr>
            <a:r>
              <a:rPr lang="fr" sz="1200" b="0" i="0" u="none" strike="noStrike" cap="none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…</a:t>
            </a:r>
            <a:endParaRPr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Affichage à l'écran (16:9)</PresentationFormat>
  <Slides>1</Slides>
  <Notes>1</Notes>
  <HiddenSlides>0</HiddenSlide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Simple Light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revision>26</cp:revision>
  <dcterms:modified xsi:type="dcterms:W3CDTF">2025-09-06T14:31:46Z</dcterms:modified>
</cp:coreProperties>
</file>